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97" r:id="rId4"/>
    <p:sldId id="308" r:id="rId5"/>
    <p:sldId id="305" r:id="rId6"/>
    <p:sldId id="306" r:id="rId7"/>
    <p:sldId id="309" r:id="rId8"/>
    <p:sldId id="310" r:id="rId9"/>
    <p:sldId id="298" r:id="rId10"/>
    <p:sldId id="302" r:id="rId11"/>
    <p:sldId id="303" r:id="rId12"/>
    <p:sldId id="304" r:id="rId13"/>
    <p:sldId id="307" r:id="rId14"/>
    <p:sldId id="320" r:id="rId15"/>
    <p:sldId id="313" r:id="rId16"/>
    <p:sldId id="327" r:id="rId17"/>
    <p:sldId id="314" r:id="rId18"/>
    <p:sldId id="315" r:id="rId19"/>
    <p:sldId id="321" r:id="rId20"/>
    <p:sldId id="312" r:id="rId21"/>
    <p:sldId id="319" r:id="rId22"/>
    <p:sldId id="316" r:id="rId23"/>
    <p:sldId id="317" r:id="rId24"/>
    <p:sldId id="318" r:id="rId25"/>
    <p:sldId id="322" r:id="rId26"/>
    <p:sldId id="323" r:id="rId27"/>
    <p:sldId id="324" r:id="rId28"/>
    <p:sldId id="326" r:id="rId29"/>
    <p:sldId id="328" r:id="rId30"/>
    <p:sldId id="329" r:id="rId31"/>
    <p:sldId id="330" r:id="rId32"/>
    <p:sldId id="333" r:id="rId33"/>
    <p:sldId id="334" r:id="rId34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18" y="-96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smtClean="0"/>
              <a:t>Лекция 5</a:t>
            </a:r>
            <a:endParaRPr lang="ru-RU" sz="60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213992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Блочная модель</a:t>
            </a:r>
            <a:endParaRPr lang="en-US" sz="5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box-sizing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168153"/>
            <a:ext cx="8425339" cy="6766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content-box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216025" y="2348880"/>
            <a:ext cx="69952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.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 {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height: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padding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border: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box-sizing: content-box;</a:t>
            </a:r>
          </a:p>
          <a:p>
            <a:pPr algn="just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}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432272" y="5704657"/>
            <a:ext cx="8425339" cy="676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блока составляет 140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4" y="2039490"/>
            <a:ext cx="4813759" cy="246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5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box-sizing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6766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padding-box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216024" y="2348880"/>
            <a:ext cx="71290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.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 {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height: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padding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border: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box-sizing: padding-box;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}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432272" y="5805264"/>
            <a:ext cx="8425339" cy="676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блока составляет 1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10px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33" y="2204864"/>
            <a:ext cx="4473381" cy="229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2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box-sizing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6766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border-box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216024" y="2348880"/>
            <a:ext cx="6696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.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box {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height: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100px;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padding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border: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box-sizing: border-box;</a:t>
            </a:r>
          </a:p>
          <a:p>
            <a:pPr algn="just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}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432272" y="5776665"/>
            <a:ext cx="8425339" cy="676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блока составляет 1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px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76" y="2060848"/>
            <a:ext cx="4675393" cy="239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0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49251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max-width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максимальную ширину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min-width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минимальную ширину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max-height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максимальную высоту элемента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min-height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минимальную высоту элемента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5" t="9072" r="35695" b="26875"/>
          <a:stretch/>
        </p:blipFill>
        <p:spPr bwMode="auto">
          <a:xfrm>
            <a:off x="2506977" y="1224136"/>
            <a:ext cx="4550031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552952" y="1412776"/>
            <a:ext cx="0" cy="4320480"/>
          </a:xfrm>
          <a:prstGeom prst="line">
            <a:avLst/>
          </a:prstGeom>
          <a:ln w="508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3024560" y="1412776"/>
            <a:ext cx="0" cy="4320480"/>
          </a:xfrm>
          <a:prstGeom prst="line">
            <a:avLst/>
          </a:prstGeom>
          <a:ln w="508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размерами отступов и полей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24768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Поля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				Отступы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margin-top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padding-top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margin-right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padding-right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margin-bottom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padding-bottom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margin-left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padding-left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размерами отступов и полей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426" t="33882" r="21204" b="8942"/>
          <a:stretch/>
        </p:blipFill>
        <p:spPr>
          <a:xfrm>
            <a:off x="360262" y="1880444"/>
            <a:ext cx="8361863" cy="3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1784" y="-18256"/>
            <a:ext cx="9433272" cy="1143000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Управление размерами отступов и полей</a:t>
            </a:r>
            <a:endParaRPr lang="ru-RU" sz="4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7160" r="64175" b="77720"/>
          <a:stretch/>
        </p:blipFill>
        <p:spPr>
          <a:xfrm>
            <a:off x="1950864" y="5561856"/>
            <a:ext cx="5459760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4880" t="32360" r="31573" b="12201"/>
          <a:stretch/>
        </p:blipFill>
        <p:spPr>
          <a:xfrm>
            <a:off x="304801" y="1185956"/>
            <a:ext cx="4721826" cy="43893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34881" t="61760" r="41494" b="23120"/>
          <a:stretch/>
        </p:blipFill>
        <p:spPr>
          <a:xfrm>
            <a:off x="5328816" y="2481977"/>
            <a:ext cx="36004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display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2476871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block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изменить свойства строчного элемента на блочные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inline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изменить свойства блочных элементов на строчные</a:t>
            </a: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inline-block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придать элементу свойства строчных и </a:t>
            </a:r>
            <a:r>
              <a:rPr lang="ru-RU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блочных элементов</a:t>
            </a:r>
          </a:p>
          <a:p>
            <a:pPr marL="0" indent="457200" algn="just"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063024" y="335267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display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063024" y="335267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20506" r="46610" b="10634"/>
          <a:stretch/>
        </p:blipFill>
        <p:spPr bwMode="auto">
          <a:xfrm>
            <a:off x="216248" y="1056076"/>
            <a:ext cx="4585647" cy="503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2" t="27752" r="33744" b="33815"/>
          <a:stretch/>
        </p:blipFill>
        <p:spPr bwMode="auto">
          <a:xfrm>
            <a:off x="5040784" y="1964081"/>
            <a:ext cx="3971498" cy="281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0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Понятие блочной модели</a:t>
            </a:r>
            <a:endParaRPr lang="en-US" dirty="0" smtClean="0"/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Свойства блочных элементов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Регулирование </a:t>
            </a:r>
            <a:r>
              <a:rPr lang="ru-RU" dirty="0"/>
              <a:t>высоты и ширины блочных </a:t>
            </a:r>
            <a:r>
              <a:rPr lang="ru-RU" dirty="0" smtClean="0"/>
              <a:t>элементов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ru-RU" dirty="0" smtClean="0"/>
              <a:t>Управление размерами отступов и полей</a:t>
            </a:r>
          </a:p>
          <a:p>
            <a:pPr marL="514350" indent="-514350">
              <a:buAutoNum type="arabicPeriod"/>
            </a:pPr>
            <a:r>
              <a:rPr lang="ru-RU" dirty="0" smtClean="0"/>
              <a:t>Создание плавающих элементов</a:t>
            </a:r>
          </a:p>
          <a:p>
            <a:pPr marL="514350" indent="-514350">
              <a:buAutoNum type="arabicPeriod"/>
            </a:pPr>
            <a:r>
              <a:rPr lang="ru-RU" dirty="0" smtClean="0"/>
              <a:t>Позиционирование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44624"/>
            <a:ext cx="8425339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Создание плавающих элементов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492514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float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перемещает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любой элемент в нужную позицию, выравнивая его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левому или правому краю веб-страницы</a:t>
            </a: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ru-RU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процессе перемещения содержимое,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находящееся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ниже позиционируемого плавающего элемента, смещается вверх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плавно обтекает сам плавающий элемент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10625" b="6250"/>
          <a:stretch/>
        </p:blipFill>
        <p:spPr bwMode="auto">
          <a:xfrm>
            <a:off x="763158" y="978111"/>
            <a:ext cx="8569176" cy="482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10625" r="51473" b="6250"/>
          <a:stretch/>
        </p:blipFill>
        <p:spPr bwMode="auto">
          <a:xfrm>
            <a:off x="648296" y="999377"/>
            <a:ext cx="3312368" cy="490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80344" y="188640"/>
            <a:ext cx="7779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Создание плавающих элементов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744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border-radius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384177"/>
            <a:ext cx="8425339" cy="2476871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добавления скругленных углов к квадратным или прямоугольным элементам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3"/>
          <a:stretch/>
        </p:blipFill>
        <p:spPr>
          <a:xfrm>
            <a:off x="4657600" y="3068960"/>
            <a:ext cx="3695552" cy="21884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4"/>
          <a:stretch/>
        </p:blipFill>
        <p:spPr>
          <a:xfrm>
            <a:off x="839153" y="3068960"/>
            <a:ext cx="2401431" cy="2188464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224" y="5229200"/>
            <a:ext cx="417646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border-radius:20px;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032672" y="4725144"/>
            <a:ext cx="547283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border-radius:40px/20px;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box-shadow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620688"/>
            <a:ext cx="8425339" cy="2476871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добавления тени к блоку, обрамляющему элемент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r="62592" b="75413"/>
          <a:stretch/>
        </p:blipFill>
        <p:spPr bwMode="auto">
          <a:xfrm>
            <a:off x="2117903" y="2564904"/>
            <a:ext cx="4867097" cy="118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5" r="56784" b="53918"/>
          <a:stretch/>
        </p:blipFill>
        <p:spPr bwMode="auto">
          <a:xfrm>
            <a:off x="1872432" y="4797152"/>
            <a:ext cx="5622878" cy="153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6" t="55844" r="39936" b="39865"/>
          <a:stretch/>
        </p:blipFill>
        <p:spPr bwMode="auto">
          <a:xfrm>
            <a:off x="216248" y="3915478"/>
            <a:ext cx="8950281" cy="73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t="30302" r="36226" b="63541"/>
          <a:stretch/>
        </p:blipFill>
        <p:spPr bwMode="auto">
          <a:xfrm>
            <a:off x="274197" y="1823263"/>
            <a:ext cx="8771617" cy="81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1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692696"/>
            <a:ext cx="8425339" cy="1180727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добавления тени к блоку, обрамляющему элемент</a:t>
            </a:r>
          </a:p>
          <a:p>
            <a:pPr marL="0" indent="457200" algn="just"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 r="72728" b="44216"/>
          <a:stretch/>
        </p:blipFill>
        <p:spPr bwMode="auto">
          <a:xfrm>
            <a:off x="5236782" y="1988840"/>
            <a:ext cx="3548418" cy="36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1" t="35775" r="47485" b="38106"/>
          <a:stretch/>
        </p:blipFill>
        <p:spPr bwMode="auto">
          <a:xfrm>
            <a:off x="753957" y="2742449"/>
            <a:ext cx="3998795" cy="191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3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 r="72728" b="44216"/>
          <a:stretch/>
        </p:blipFill>
        <p:spPr bwMode="auto">
          <a:xfrm>
            <a:off x="5308790" y="1772816"/>
            <a:ext cx="3548418" cy="36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32649" r="48183" b="38433"/>
          <a:stretch/>
        </p:blipFill>
        <p:spPr bwMode="auto">
          <a:xfrm>
            <a:off x="620475" y="2681749"/>
            <a:ext cx="4312693" cy="21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1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2" r="74862" b="45196"/>
          <a:stretch/>
        </p:blipFill>
        <p:spPr bwMode="auto">
          <a:xfrm>
            <a:off x="5616847" y="2657973"/>
            <a:ext cx="3270701" cy="3353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71086" b="43703"/>
          <a:stretch/>
        </p:blipFill>
        <p:spPr bwMode="auto">
          <a:xfrm>
            <a:off x="504280" y="2630722"/>
            <a:ext cx="3762020" cy="346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t="34702" r="48706" b="38433"/>
          <a:stretch/>
        </p:blipFill>
        <p:spPr bwMode="auto">
          <a:xfrm>
            <a:off x="2840571" y="692696"/>
            <a:ext cx="3807725" cy="196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216248" y="57150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5757746"/>
            <a:ext cx="4680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без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overflow: hidden;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040784" y="5661248"/>
            <a:ext cx="4680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 overflow: hidden;</a:t>
            </a:r>
            <a:endParaRPr lang="ru-RU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248" y="-243408"/>
            <a:ext cx="8856984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z-index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210" t="18920" r="45748" b="10521"/>
          <a:stretch/>
        </p:blipFill>
        <p:spPr>
          <a:xfrm>
            <a:off x="360264" y="692696"/>
            <a:ext cx="3816424" cy="60486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4408" t="62599" r="35353" b="15561"/>
          <a:stretch/>
        </p:blipFill>
        <p:spPr>
          <a:xfrm>
            <a:off x="4417191" y="692696"/>
            <a:ext cx="4608512" cy="18722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69372" b="50840"/>
          <a:stretch/>
        </p:blipFill>
        <p:spPr>
          <a:xfrm>
            <a:off x="4414014" y="2643758"/>
            <a:ext cx="4667672" cy="42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34" y="-162272"/>
            <a:ext cx="8893414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Позиционирование элементов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620688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позицию элементов на странице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задает абсолютную позицию элементов по отношению к родительскому элементу или предку. Позволяет использовать затем свойства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left, right, top, bottom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чтобы задать позицию элемента.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позиционирует элемент относительно его исходного положения на странице по отношению к другим</a:t>
            </a:r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53752"/>
            <a:ext cx="8425339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Позиционирование элементов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позицию элементов на странице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отвечает за статичное позиционирование элементов, которое заключается в расположении элементов в том порядке, в котором они были указаны в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HTML-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коде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аналогично абсолютному, но отличается отсутствием реакции на перемещение по странице</a:t>
            </a:r>
          </a:p>
          <a:p>
            <a:pPr marL="0" indent="457200" algn="just">
              <a:buNone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блочной модели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176464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ru-RU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Блочная модель</a:t>
            </a:r>
            <a:r>
              <a:rPr lang="ru-RU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HTML-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элемента, которая состоит из области содержимого с отступами, границами и полями вокруг него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8" y="2464010"/>
            <a:ext cx="6745495" cy="4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53752"/>
            <a:ext cx="8425339" cy="114300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Позиционирование элементов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определяет позицию элементов на странице</a:t>
            </a:r>
          </a:p>
          <a:p>
            <a:pPr marL="0" indent="457200" algn="just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sticky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элемент обрабатывается как имеющий относительное положение до тех пор, пока положение прокрутки области просмотра не достигнет указанного порога, после чего блок занимает фиксированное положение, в котором он 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остается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53752"/>
            <a:ext cx="8425339" cy="1143000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«Липкая» позиция</a:t>
            </a:r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5" y="1412776"/>
            <a:ext cx="8550958" cy="36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</a:t>
            </a:r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6" y="701630"/>
            <a:ext cx="4124325" cy="598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72" y="1700808"/>
            <a:ext cx="1872208" cy="488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76" y="834033"/>
            <a:ext cx="32194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6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</a:t>
            </a:r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88" y="2335242"/>
            <a:ext cx="3024336" cy="452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0" y="836712"/>
            <a:ext cx="4333875" cy="591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24" y="980728"/>
            <a:ext cx="32194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9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блочной модели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1268760"/>
            <a:ext cx="8712968" cy="216024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ru-RU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Блочные </a:t>
            </a:r>
            <a:r>
              <a:rPr lang="ru-RU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создают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разрыв строки перед элементом и после него </a:t>
            </a: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Строчные элементы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создают разрывов строк ни до, ни после себя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27384"/>
            <a:ext cx="9361488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блочных элементов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1052736"/>
            <a:ext cx="8712968" cy="4176464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отступ между содержимым и границей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0" indent="457200" algn="just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граница элемента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457200" algn="just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поля после границы и до следующего элемента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527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27384"/>
            <a:ext cx="9361488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блочных элементов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1052736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Сокращенная запись 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padding: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10px 20px 30px 5px;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69" y="2276872"/>
            <a:ext cx="5188722" cy="365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3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Свойство </a:t>
            </a:r>
            <a:r>
              <a:rPr lang="en-US" b="1" dirty="0" smtClean="0">
                <a:solidFill>
                  <a:srgbClr val="FF0000"/>
                </a:solidFill>
              </a:rPr>
              <a:t>border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</a:t>
            </a:r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1px solid green;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1px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толщина границы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графический тип линии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 границы.</a:t>
            </a:r>
            <a:endParaRPr lang="ru-RU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Тип линии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31" y="692696"/>
            <a:ext cx="64484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Регулирование высоты и ширины блочных элементов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8075" y="1600201"/>
            <a:ext cx="8425339" cy="154076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Ширина блочных элементов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padding*2 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margin*2 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border*2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.box 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width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100px;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padding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15px;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border: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5px;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margin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10px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Ширина блока составляет 160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px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20475" y="4270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4740</TotalTime>
  <Words>523</Words>
  <Application>Microsoft Office PowerPoint</Application>
  <PresentationFormat>Произвольный</PresentationFormat>
  <Paragraphs>114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Лекция 5</vt:lpstr>
      <vt:lpstr>План лекции</vt:lpstr>
      <vt:lpstr>Понятие блочной модели</vt:lpstr>
      <vt:lpstr>Понятие блочной модели</vt:lpstr>
      <vt:lpstr>Свойства блочных элементов</vt:lpstr>
      <vt:lpstr>Свойства блочных элементов</vt:lpstr>
      <vt:lpstr>Свойство border</vt:lpstr>
      <vt:lpstr>Тип линии</vt:lpstr>
      <vt:lpstr>Регулирование высоты и ширины блочных элементов</vt:lpstr>
      <vt:lpstr>Свойство box-sizing</vt:lpstr>
      <vt:lpstr>Свойство box-sizing</vt:lpstr>
      <vt:lpstr>Свойство box-sizing</vt:lpstr>
      <vt:lpstr>Регулирование высоты и ширины блочных элементов</vt:lpstr>
      <vt:lpstr>Регулирование высоты и ширины блочных элементов</vt:lpstr>
      <vt:lpstr>Управление размерами отступов и полей</vt:lpstr>
      <vt:lpstr>Управление размерами отступов и полей</vt:lpstr>
      <vt:lpstr>Управление размерами отступов и полей</vt:lpstr>
      <vt:lpstr>Свойство display</vt:lpstr>
      <vt:lpstr>Свойство display</vt:lpstr>
      <vt:lpstr>Создание плавающих элементов</vt:lpstr>
      <vt:lpstr>Презентация PowerPoint</vt:lpstr>
      <vt:lpstr>Свойство border-radius</vt:lpstr>
      <vt:lpstr>Свойство box-shadow</vt:lpstr>
      <vt:lpstr>Свойство overflow</vt:lpstr>
      <vt:lpstr>Свойство overflow</vt:lpstr>
      <vt:lpstr>Свойство overflow</vt:lpstr>
      <vt:lpstr>Свойство z-index</vt:lpstr>
      <vt:lpstr>Позиционирование элементов</vt:lpstr>
      <vt:lpstr>Позиционирование элементов</vt:lpstr>
      <vt:lpstr>Позиционирование элементов</vt:lpstr>
      <vt:lpstr>«Липкая» позиция</vt:lpstr>
      <vt:lpstr>absolute &amp; relative</vt:lpstr>
      <vt:lpstr>absolute &amp; relative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Evgeniy</cp:lastModifiedBy>
  <cp:revision>286</cp:revision>
  <dcterms:created xsi:type="dcterms:W3CDTF">2021-09-05T13:59:44Z</dcterms:created>
  <dcterms:modified xsi:type="dcterms:W3CDTF">2022-10-17T08:46:39Z</dcterms:modified>
</cp:coreProperties>
</file>